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3EC8A-B072-E78E-1DB0-6E6546992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8B9AD5-6A8B-65A2-5DA2-270EB71DA7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AB4EA1-B68A-85F3-D0D0-FF526DACE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30175-2631-8E5E-E904-510A8DF80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B7FEC-EEAC-438C-1174-46888A359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859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61495-CD7A-C805-A28D-26A553435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88EFB6-13CE-52D6-EB8F-B1AF7E9C9A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A905C-1095-C3F1-053C-C9CE2694F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9BD8-2832-E7A1-BCA8-A96BD70F0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2F3C5-FE12-8CB5-0E32-5FE99AB1E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36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C49897-5C27-51F3-AD30-73BF385E93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C7825A-7209-4FF0-93CA-AD3C4865F3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C8377-FFC8-4C56-E907-2661CA16C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64501-DB66-E956-76AF-ECBF289A3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1B607-26E6-D80C-FF1E-60F31DB5E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440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88E07-C31B-5683-3314-FD00BAF31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89A2C-5975-CE71-E229-5B0ADB5BF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6A24D-9ED3-143E-624C-227F2FFD1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EB401-1440-75AA-3711-D292A74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FEC3C-0A61-998A-C8B3-B65CC202D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695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D2550-7ECA-4649-DD18-0365DC266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0E0DA-1891-EC6E-DF2F-2E8234AA4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C5B4F-3872-4DB0-A0DD-88F1166E2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05833-BA06-CAF0-C712-79E6C1C92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560AC-45CA-6B5C-74DF-1A7528429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00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CF0E9-E99F-FE57-54C6-7FD80116F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45360-D1AD-0142-B81C-6AF792E151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2A2D33-0015-E0B2-B43E-B71E65A76B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921221-9651-0B2F-A7FA-B0D0A11C9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5C801-6FDC-B782-95E4-572BC1542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7725D4-F637-4BD1-5A36-EFED4A588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80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63011-0078-948F-215D-E1A4BC0EB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E1299-056C-6B1A-80EC-24E24B77E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9E3198-58C0-EE11-2227-247F1E181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88E6BA-DDA0-CDD9-35AD-6FD7DFD538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1F798A-C271-3BDB-BF29-097FD8480D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511F89-04BF-177F-DFDE-3434AE46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BC8DED-93DF-568A-8699-D1F24F619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A1D966-9C38-AAF1-B5BC-C9C34F7B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681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56398-D169-3064-23CA-98B2B77DE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354E6F-33BB-3700-0F59-91A6C1DD3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C12467-EA6F-3287-ABFD-C97C0E8C3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ADFF4-3C38-7A38-D843-90245A39C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47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177441-7EE2-ABE6-1CAD-3ABEEC18E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30B265-1AB8-DAA6-5CFA-B8D82323D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6AB44C-0595-7511-A135-FFB9121CB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64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BE4E4-C683-DE63-1A54-2D8D61859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4758B-4B7D-3BE9-208F-33406AA53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1C501-9CFE-0A89-025E-DB9B94AD8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B81A4F-930D-487C-7789-885B7DAE0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FA498-B82B-D980-F685-77C4E489C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3AF20C-07F3-F91C-CF01-D2E80993C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216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B5774-8FC0-478B-2545-4C456D188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3D050F-5AA6-4E1B-A4C2-0043F993B8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AAF776-8C49-A1E8-0C7B-2F3957AB8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37C9BA-493A-2A51-3E3E-6FE5B8E90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071C94-9266-8B34-BCB0-91A5DA099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8411CE-38F8-064E-EB57-2F30DDEBA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00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2CB4EF-1D96-BB72-632F-728146F41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DA3FC-B427-3E4C-3D6E-D2E0AD348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36E3F-2984-BCB7-9ECF-3FAF259F49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C129B-9FA2-4791-854C-2E921A5921CD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B261E-3F05-D149-B51C-F9D040CD4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8664B-4F64-E6D4-273A-6B6814E8E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9B276-0971-4027-8864-3293A6DF7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064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View from plane wing">
            <a:extLst>
              <a:ext uri="{FF2B5EF4-FFF2-40B4-BE49-F238E27FC236}">
                <a16:creationId xmlns:a16="http://schemas.microsoft.com/office/drawing/2014/main" id="{48AF0A34-3DAC-B732-1F81-44C591397B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C7258-47EA-CC37-BA3D-84D347FA8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BR" sz="5200">
                <a:solidFill>
                  <a:srgbClr val="FFFFFF"/>
                </a:solidFill>
              </a:rPr>
              <a:t>Flight Explorer</a:t>
            </a: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B70D66-7C9A-4AB7-0541-3127D67383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199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8FB24-C01A-4134-F7B2-CF6519AAF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Executive 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CCD54-3383-CDA5-231B-1A751FF1F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Airline fares </a:t>
            </a:r>
            <a:r>
              <a:rPr lang="pt-BR" dirty="0" err="1"/>
              <a:t>acquired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Kayak</a:t>
            </a:r>
            <a:endParaRPr lang="pt-BR" dirty="0"/>
          </a:p>
          <a:p>
            <a:r>
              <a:rPr lang="pt-BR" dirty="0" err="1"/>
              <a:t>Prices</a:t>
            </a:r>
            <a:r>
              <a:rPr lang="pt-BR" dirty="0"/>
              <a:t> </a:t>
            </a:r>
            <a:r>
              <a:rPr lang="pt-BR" dirty="0" err="1"/>
              <a:t>compared</a:t>
            </a:r>
            <a:r>
              <a:rPr lang="pt-BR" dirty="0"/>
              <a:t> </a:t>
            </a:r>
            <a:r>
              <a:rPr lang="pt-BR" dirty="0" err="1"/>
              <a:t>against</a:t>
            </a:r>
            <a:r>
              <a:rPr lang="pt-BR" dirty="0"/>
              <a:t> baselines for </a:t>
            </a:r>
            <a:r>
              <a:rPr lang="pt-BR" dirty="0" err="1"/>
              <a:t>each</a:t>
            </a:r>
            <a:r>
              <a:rPr lang="pt-BR" dirty="0"/>
              <a:t> Route</a:t>
            </a:r>
          </a:p>
          <a:p>
            <a:r>
              <a:rPr lang="pt-BR" dirty="0" err="1"/>
              <a:t>Sends</a:t>
            </a:r>
            <a:r>
              <a:rPr lang="pt-BR" dirty="0"/>
              <a:t> </a:t>
            </a:r>
            <a:r>
              <a:rPr lang="pt-BR" dirty="0" err="1"/>
              <a:t>alert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low</a:t>
            </a:r>
            <a:r>
              <a:rPr lang="pt-BR" dirty="0"/>
              <a:t> </a:t>
            </a:r>
            <a:r>
              <a:rPr lang="pt-BR" dirty="0" err="1"/>
              <a:t>prices</a:t>
            </a:r>
            <a:r>
              <a:rPr lang="pt-BR" dirty="0"/>
              <a:t> over e-mail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96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B9C8-5CEB-D77D-F438-0B666CFBE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Data 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CED1A-6AD4-A528-2F91-2C5267961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Sources</a:t>
            </a:r>
            <a:r>
              <a:rPr lang="pt-BR" dirty="0"/>
              <a:t>: 2 APIs </a:t>
            </a:r>
            <a:r>
              <a:rPr lang="pt-BR" dirty="0" err="1"/>
              <a:t>from</a:t>
            </a:r>
            <a:r>
              <a:rPr lang="pt-BR" dirty="0"/>
              <a:t> Kayak.com</a:t>
            </a:r>
          </a:p>
          <a:p>
            <a:r>
              <a:rPr lang="pt-BR" dirty="0"/>
              <a:t>Frequency: 4 times per </a:t>
            </a:r>
            <a:r>
              <a:rPr lang="pt-BR" dirty="0" err="1"/>
              <a:t>day</a:t>
            </a:r>
            <a:endParaRPr lang="pt-BR" dirty="0"/>
          </a:p>
          <a:p>
            <a:r>
              <a:rPr lang="pt-BR" dirty="0" err="1"/>
              <a:t>Method</a:t>
            </a:r>
            <a:r>
              <a:rPr lang="pt-BR" dirty="0"/>
              <a:t>/tool:</a:t>
            </a:r>
          </a:p>
          <a:p>
            <a:pPr marL="0" indent="0">
              <a:buNone/>
            </a:pPr>
            <a:r>
              <a:rPr lang="pt-BR" dirty="0" err="1"/>
              <a:t>Automated</a:t>
            </a:r>
            <a:r>
              <a:rPr lang="pt-BR" dirty="0"/>
              <a:t> Python script – </a:t>
            </a:r>
            <a:r>
              <a:rPr lang="pt-BR" dirty="0" err="1"/>
              <a:t>Github</a:t>
            </a:r>
            <a:r>
              <a:rPr lang="pt-BR" dirty="0"/>
              <a:t> </a:t>
            </a:r>
            <a:r>
              <a:rPr lang="pt-BR" dirty="0" err="1"/>
              <a:t>Actions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Stores </a:t>
            </a:r>
            <a:r>
              <a:rPr lang="pt-BR" dirty="0" err="1"/>
              <a:t>raw</a:t>
            </a:r>
            <a:r>
              <a:rPr lang="pt-BR" dirty="0"/>
              <a:t> data as .</a:t>
            </a:r>
            <a:r>
              <a:rPr lang="pt-BR" dirty="0" err="1"/>
              <a:t>csv</a:t>
            </a:r>
            <a:r>
              <a:rPr lang="pt-BR" dirty="0"/>
              <a:t> files</a:t>
            </a:r>
          </a:p>
          <a:p>
            <a:pPr marL="0" indent="0">
              <a:buNone/>
            </a:pPr>
            <a:r>
              <a:rPr lang="pt-BR" dirty="0"/>
              <a:t>Stores baselines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summary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run</a:t>
            </a:r>
            <a:r>
              <a:rPr lang="pt-BR" dirty="0"/>
              <a:t> in Google </a:t>
            </a:r>
            <a:r>
              <a:rPr lang="pt-BR" dirty="0" err="1"/>
              <a:t>BigQuery</a:t>
            </a:r>
            <a:r>
              <a:rPr lang="pt-BR" dirty="0"/>
              <a:t> </a:t>
            </a:r>
            <a:r>
              <a:rPr lang="pt-BR" dirty="0" err="1"/>
              <a:t>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188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118F3-9521-C4EE-EB96-C867DE842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Price</a:t>
            </a:r>
            <a:r>
              <a:rPr lang="pt-BR" dirty="0"/>
              <a:t> </a:t>
            </a:r>
            <a:r>
              <a:rPr lang="pt-BR" dirty="0" err="1"/>
              <a:t>comparison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E9462-6992-7ED8-1F93-5C3987BF5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Baseline </a:t>
            </a:r>
            <a:r>
              <a:rPr lang="pt-BR" dirty="0" err="1"/>
              <a:t>prices</a:t>
            </a:r>
            <a:r>
              <a:rPr lang="en-US" dirty="0"/>
              <a:t> for each route/month stored in Google </a:t>
            </a:r>
            <a:r>
              <a:rPr lang="en-US" dirty="0" err="1"/>
              <a:t>BigQuery</a:t>
            </a:r>
            <a:endParaRPr lang="en-US" dirty="0"/>
          </a:p>
          <a:p>
            <a:r>
              <a:rPr lang="en-US" dirty="0"/>
              <a:t>For each run:</a:t>
            </a:r>
          </a:p>
          <a:p>
            <a:pPr lvl="1"/>
            <a:r>
              <a:rPr lang="en-US" dirty="0"/>
              <a:t>For each origin (airport):</a:t>
            </a:r>
          </a:p>
          <a:p>
            <a:pPr marL="971550" lvl="1" indent="-514350">
              <a:buAutoNum type="arabicPeriod"/>
            </a:pPr>
            <a:r>
              <a:rPr lang="pt-BR" dirty="0" err="1"/>
              <a:t>Receives</a:t>
            </a:r>
            <a:r>
              <a:rPr lang="pt-BR" dirty="0"/>
              <a:t> new </a:t>
            </a:r>
            <a:r>
              <a:rPr lang="pt-BR" dirty="0" err="1"/>
              <a:t>best</a:t>
            </a:r>
            <a:r>
              <a:rPr lang="pt-BR" dirty="0"/>
              <a:t> </a:t>
            </a:r>
            <a:r>
              <a:rPr lang="pt-BR" dirty="0" err="1"/>
              <a:t>prices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API </a:t>
            </a:r>
            <a:r>
              <a:rPr lang="pt-BR" dirty="0" err="1"/>
              <a:t>call</a:t>
            </a:r>
            <a:endParaRPr lang="pt-BR" dirty="0"/>
          </a:p>
          <a:p>
            <a:pPr marL="971550" lvl="1" indent="-514350">
              <a:buAutoNum type="arabicPeriod"/>
            </a:pPr>
            <a:r>
              <a:rPr lang="pt-BR" dirty="0" err="1"/>
              <a:t>Checks</a:t>
            </a:r>
            <a:r>
              <a:rPr lang="pt-BR" dirty="0"/>
              <a:t> </a:t>
            </a:r>
            <a:r>
              <a:rPr lang="pt-BR" dirty="0" err="1"/>
              <a:t>them</a:t>
            </a:r>
            <a:r>
              <a:rPr lang="pt-BR" dirty="0"/>
              <a:t> </a:t>
            </a:r>
            <a:r>
              <a:rPr lang="pt-BR" dirty="0" err="1"/>
              <a:t>against</a:t>
            </a:r>
            <a:r>
              <a:rPr lang="pt-BR" dirty="0"/>
              <a:t> baselines (</a:t>
            </a:r>
            <a:r>
              <a:rPr lang="pt-BR" dirty="0" err="1"/>
              <a:t>queried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BigQuery</a:t>
            </a:r>
            <a:r>
              <a:rPr lang="pt-BR" dirty="0"/>
              <a:t>)</a:t>
            </a:r>
          </a:p>
          <a:p>
            <a:pPr marL="971550" lvl="1" indent="-514350">
              <a:buAutoNum type="arabicPeriod"/>
            </a:pPr>
            <a:r>
              <a:rPr lang="pt-BR" dirty="0"/>
              <a:t>Stores new baselines</a:t>
            </a:r>
          </a:p>
          <a:p>
            <a:pPr marL="971550" lvl="1" indent="-514350">
              <a:buFont typeface="Arial" panose="020B0604020202020204" pitchFamily="34" charset="0"/>
              <a:buAutoNum type="arabicPeriod"/>
            </a:pPr>
            <a:r>
              <a:rPr lang="pt-BR" dirty="0"/>
              <a:t>Reports new </a:t>
            </a:r>
            <a:r>
              <a:rPr lang="pt-BR" dirty="0" err="1"/>
              <a:t>low</a:t>
            </a:r>
            <a:r>
              <a:rPr lang="pt-BR" dirty="0"/>
              <a:t> </a:t>
            </a:r>
            <a:r>
              <a:rPr lang="pt-BR" dirty="0" err="1"/>
              <a:t>prices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e-mail</a:t>
            </a:r>
            <a:endParaRPr lang="en-US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21556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EFCC9-BAD0-D677-7D30-C8176CA97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E-mail </a:t>
            </a:r>
            <a:r>
              <a:rPr lang="pt-BR" dirty="0" err="1"/>
              <a:t>alerts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2D8B7-409E-2DA6-4292-09750781C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E-mails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run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:</a:t>
            </a:r>
          </a:p>
          <a:p>
            <a:pPr lvl="1"/>
            <a:r>
              <a:rPr lang="pt-BR" dirty="0"/>
              <a:t>Total </a:t>
            </a:r>
            <a:r>
              <a:rPr lang="pt-BR" dirty="0" err="1"/>
              <a:t>number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low</a:t>
            </a:r>
            <a:r>
              <a:rPr lang="pt-BR" dirty="0"/>
              <a:t> </a:t>
            </a:r>
            <a:r>
              <a:rPr lang="pt-BR" dirty="0" err="1"/>
              <a:t>prices</a:t>
            </a:r>
            <a:r>
              <a:rPr lang="pt-BR" dirty="0"/>
              <a:t> </a:t>
            </a:r>
            <a:r>
              <a:rPr lang="pt-BR" dirty="0" err="1"/>
              <a:t>found</a:t>
            </a:r>
            <a:endParaRPr lang="pt-BR" dirty="0"/>
          </a:p>
          <a:p>
            <a:pPr lvl="1"/>
            <a:r>
              <a:rPr lang="pt-BR" dirty="0"/>
              <a:t>Ticket </a:t>
            </a:r>
            <a:r>
              <a:rPr lang="pt-BR" dirty="0" err="1"/>
              <a:t>prices</a:t>
            </a:r>
            <a:r>
              <a:rPr lang="pt-BR" dirty="0"/>
              <a:t> </a:t>
            </a:r>
            <a:r>
              <a:rPr lang="pt-BR" dirty="0" err="1"/>
              <a:t>found</a:t>
            </a:r>
            <a:r>
              <a:rPr lang="pt-BR" dirty="0"/>
              <a:t> </a:t>
            </a:r>
            <a:r>
              <a:rPr lang="pt-BR" dirty="0" err="1"/>
              <a:t>under</a:t>
            </a:r>
            <a:r>
              <a:rPr lang="pt-BR" dirty="0"/>
              <a:t> 100 euros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43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73715-D680-3BCA-3EBE-A3C06418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Next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36161-4551-79E0-481F-CF774C54B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Parameterization</a:t>
            </a:r>
            <a:r>
              <a:rPr lang="pt-BR" dirty="0"/>
              <a:t>: use a </a:t>
            </a:r>
            <a:r>
              <a:rPr lang="pt-BR" dirty="0" err="1"/>
              <a:t>config</a:t>
            </a:r>
            <a:r>
              <a:rPr lang="pt-BR" dirty="0"/>
              <a:t> file for </a:t>
            </a:r>
            <a:r>
              <a:rPr lang="pt-BR" dirty="0" err="1"/>
              <a:t>choosing</a:t>
            </a:r>
            <a:r>
              <a:rPr lang="pt-BR" dirty="0"/>
              <a:t> </a:t>
            </a:r>
            <a:r>
              <a:rPr lang="pt-BR" dirty="0" err="1"/>
              <a:t>destinations</a:t>
            </a:r>
            <a:r>
              <a:rPr lang="pt-BR" dirty="0"/>
              <a:t>, No.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days</a:t>
            </a:r>
            <a:r>
              <a:rPr lang="pt-BR" dirty="0"/>
              <a:t>, e-mail adresses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report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, etc.</a:t>
            </a:r>
          </a:p>
          <a:p>
            <a:r>
              <a:rPr lang="pt-BR" dirty="0" err="1"/>
              <a:t>Ad-hoc</a:t>
            </a:r>
            <a:r>
              <a:rPr lang="pt-BR" dirty="0"/>
              <a:t> data </a:t>
            </a:r>
            <a:r>
              <a:rPr lang="pt-BR" dirty="0" err="1"/>
              <a:t>analysis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best</a:t>
            </a:r>
            <a:r>
              <a:rPr lang="pt-BR" dirty="0"/>
              <a:t> times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buy</a:t>
            </a:r>
            <a:r>
              <a:rPr lang="pt-BR" dirty="0"/>
              <a:t>, times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lowest</a:t>
            </a:r>
            <a:r>
              <a:rPr lang="pt-BR" dirty="0"/>
              <a:t> </a:t>
            </a:r>
            <a:r>
              <a:rPr lang="pt-BR" dirty="0" err="1"/>
              <a:t>prices</a:t>
            </a:r>
            <a:r>
              <a:rPr lang="pt-BR" dirty="0"/>
              <a:t>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228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176</Words>
  <Application>Microsoft Office PowerPoint</Application>
  <PresentationFormat>Widescreen</PresentationFormat>
  <Paragraphs>27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Flight Explorer</vt:lpstr>
      <vt:lpstr>Executive Summary</vt:lpstr>
      <vt:lpstr>Data collection</vt:lpstr>
      <vt:lpstr>Price comparison</vt:lpstr>
      <vt:lpstr>E-mail alerts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Flight Explorer</dc:title>
  <dc:creator>Rafael Belokurows</dc:creator>
  <cp:lastModifiedBy>Rafael Belokurows</cp:lastModifiedBy>
  <cp:revision>1</cp:revision>
  <dcterms:created xsi:type="dcterms:W3CDTF">2023-03-22T19:27:23Z</dcterms:created>
  <dcterms:modified xsi:type="dcterms:W3CDTF">2023-03-22T20:07:44Z</dcterms:modified>
</cp:coreProperties>
</file>

<file path=docProps/thumbnail.jpeg>
</file>